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67" r:id="rId16"/>
    <p:sldId id="268" r:id="rId17"/>
    <p:sldId id="269" r:id="rId18"/>
    <p:sldId id="270" r:id="rId19"/>
    <p:sldId id="271" r:id="rId20"/>
    <p:sldId id="284" r:id="rId21"/>
    <p:sldId id="273" r:id="rId22"/>
    <p:sldId id="274" r:id="rId23"/>
    <p:sldId id="272" r:id="rId24"/>
    <p:sldId id="289" r:id="rId25"/>
    <p:sldId id="275" r:id="rId26"/>
    <p:sldId id="276" r:id="rId27"/>
    <p:sldId id="285" r:id="rId28"/>
    <p:sldId id="287" r:id="rId29"/>
    <p:sldId id="286" r:id="rId30"/>
    <p:sldId id="277" r:id="rId31"/>
    <p:sldId id="278" r:id="rId32"/>
    <p:sldId id="279" r:id="rId33"/>
    <p:sldId id="280" r:id="rId34"/>
    <p:sldId id="288" r:id="rId35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-84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2B83-C413-4416-A8D8-91CE179D8CCB}" type="datetimeFigureOut">
              <a:rPr lang="it-IT"/>
              <a:pPr>
                <a:defRPr/>
              </a:pPr>
              <a:t>10/04/2017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B299-A0D1-40CD-8342-D64990094E1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092B-D2D6-41F8-B75F-53119F78DDAB}" type="datetimeFigureOut">
              <a:rPr lang="it-IT"/>
              <a:pPr>
                <a:defRPr/>
              </a:pPr>
              <a:t>10/04/2017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6290-B233-428C-B05D-CF12B167E74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C650-0A6F-47C6-8ACB-FDA64EAB9DAF}" type="datetimeFigureOut">
              <a:rPr lang="it-IT"/>
              <a:pPr>
                <a:defRPr/>
              </a:pPr>
              <a:t>10/04/2017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0CA9-7B6C-4502-A798-8434B3824A4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6385-64B7-4226-8061-70DC30A6EA0C}" type="datetimeFigureOut">
              <a:rPr lang="it-IT"/>
              <a:pPr>
                <a:defRPr/>
              </a:pPr>
              <a:t>10/04/2017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766D5-6A93-4E70-9036-E8A3F34F258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C88E-7156-4169-B03A-4E6FD4EC7405}" type="datetimeFigureOut">
              <a:rPr lang="it-IT"/>
              <a:pPr>
                <a:defRPr/>
              </a:pPr>
              <a:t>10/04/2017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7551-620F-42EA-851C-E60C6540FE7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7842-C924-4FAB-A910-BFBB22458A83}" type="datetimeFigureOut">
              <a:rPr lang="it-IT"/>
              <a:pPr>
                <a:defRPr/>
              </a:pPr>
              <a:t>10/04/2017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3AFE-282A-4D07-B000-0138EB385C8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578B-472D-4E72-9DE0-3B21DA5E5E89}" type="datetimeFigureOut">
              <a:rPr lang="it-IT"/>
              <a:pPr>
                <a:defRPr/>
              </a:pPr>
              <a:t>10/04/2017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9461-6FE2-477D-AC26-0F66A698A0E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F540-1CD1-4FE7-AC79-30B865891977}" type="datetimeFigureOut">
              <a:rPr lang="it-IT"/>
              <a:pPr>
                <a:defRPr/>
              </a:pPr>
              <a:t>10/04/2017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0FDD-4730-4F0D-9029-754DEA0036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A735-A799-4E35-AC64-CF9637849C5D}" type="datetimeFigureOut">
              <a:rPr lang="it-IT"/>
              <a:pPr>
                <a:defRPr/>
              </a:pPr>
              <a:t>10/04/2017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F53C1-E816-4859-BFC3-5E8F4D08E48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9C1E1-612A-4939-8E81-9ACA06ABDB1E}" type="datetimeFigureOut">
              <a:rPr lang="it-IT"/>
              <a:pPr>
                <a:defRPr/>
              </a:pPr>
              <a:t>10/04/2017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DA5D-160A-4D19-9B79-32524AE8F4E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1944-845D-4A6F-8D78-8BCF5D837F9C}" type="datetimeFigureOut">
              <a:rPr lang="it-IT"/>
              <a:pPr>
                <a:defRPr/>
              </a:pPr>
              <a:t>10/04/2017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37291-CC70-4D5C-89D0-8562F6688AB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A99593-1614-4EF8-A218-AF06BBD9B269}" type="datetimeFigureOut">
              <a:rPr lang="it-IT"/>
              <a:pPr>
                <a:defRPr/>
              </a:pPr>
              <a:t>10/04/2017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F15CDA-6D6D-4E59-94D3-B82AEDE8C17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Cinema e Resistenza</a:t>
            </a:r>
          </a:p>
        </p:txBody>
      </p:sp>
      <p:sp>
        <p:nvSpPr>
          <p:cNvPr id="13314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mtClean="0"/>
              <a:t>Varese-Como marzo-aprile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660400"/>
            <a:ext cx="2171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8050" y="1631950"/>
            <a:ext cx="28479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3763" y="1484313"/>
            <a:ext cx="23145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" y="3919538"/>
            <a:ext cx="2857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magin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2300" y="3757613"/>
            <a:ext cx="25812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mmagin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6238" y="4729163"/>
            <a:ext cx="20669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735013"/>
            <a:ext cx="2590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1813" y="792163"/>
            <a:ext cx="27955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2249488"/>
            <a:ext cx="2152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825" y="4525963"/>
            <a:ext cx="2333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magin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2875" y="4338638"/>
            <a:ext cx="32766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363" y="1069975"/>
            <a:ext cx="30416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825" y="2111375"/>
            <a:ext cx="314801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7825" y="4468813"/>
            <a:ext cx="295433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311150"/>
            <a:ext cx="2857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963" y="920750"/>
            <a:ext cx="2457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67813" y="277813"/>
            <a:ext cx="23050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4171950"/>
            <a:ext cx="22098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mmagin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67813" y="3984625"/>
            <a:ext cx="27527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Immagin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1850" y="3681413"/>
            <a:ext cx="27336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1959 - 1963</a:t>
            </a:r>
          </a:p>
        </p:txBody>
      </p:sp>
      <p:sp>
        <p:nvSpPr>
          <p:cNvPr id="2662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mtClean="0"/>
              <a:t>Il generale Della Rovere – 1959 – </a:t>
            </a:r>
            <a:r>
              <a:rPr lang="it-IT" i="1" smtClean="0"/>
              <a:t>Roberto Rossellini</a:t>
            </a:r>
          </a:p>
          <a:p>
            <a:pPr algn="ctr"/>
            <a:r>
              <a:rPr lang="it-IT" smtClean="0"/>
              <a:t>Tutti a casa – 1960 </a:t>
            </a:r>
            <a:r>
              <a:rPr lang="it-IT" i="1" smtClean="0"/>
              <a:t>– Luigi Comencini</a:t>
            </a:r>
          </a:p>
          <a:p>
            <a:pPr algn="ctr"/>
            <a:r>
              <a:rPr lang="it-IT" smtClean="0"/>
              <a:t>La lunga notte del ‘43 </a:t>
            </a:r>
            <a:r>
              <a:rPr lang="it-IT" i="1" smtClean="0"/>
              <a:t>– </a:t>
            </a:r>
            <a:r>
              <a:rPr lang="it-IT" smtClean="0"/>
              <a:t>1960</a:t>
            </a:r>
            <a:r>
              <a:rPr lang="it-IT" i="1" smtClean="0"/>
              <a:t> – Florestano Vancini</a:t>
            </a:r>
          </a:p>
          <a:p>
            <a:pPr algn="ctr"/>
            <a:r>
              <a:rPr lang="it-IT" smtClean="0"/>
              <a:t>Le quattro giornate di Napoli – 1962 </a:t>
            </a:r>
            <a:r>
              <a:rPr lang="it-IT" i="1" smtClean="0"/>
              <a:t>– Nanni Loy</a:t>
            </a:r>
          </a:p>
          <a:p>
            <a:pPr algn="ctr"/>
            <a:r>
              <a:rPr lang="it-IT" smtClean="0"/>
              <a:t>La ragazza di Bube – 1963 </a:t>
            </a:r>
            <a:r>
              <a:rPr lang="it-IT" i="1" smtClean="0"/>
              <a:t>– Luigi Comencini</a:t>
            </a:r>
          </a:p>
          <a:p>
            <a:pPr algn="ctr"/>
            <a:r>
              <a:rPr lang="it-IT" smtClean="0"/>
              <a:t>Il terrorista – 1963 </a:t>
            </a:r>
            <a:r>
              <a:rPr lang="it-IT" i="1" smtClean="0"/>
              <a:t>– Gianfranco De Bosio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063" y="1866900"/>
            <a:ext cx="35687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769938"/>
            <a:ext cx="2495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420688"/>
            <a:ext cx="2400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8013" y="1714500"/>
            <a:ext cx="25622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963" y="3838575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mmagin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6575" y="2873375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magin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638" y="3965575"/>
            <a:ext cx="2514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Immagin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6575" y="4832350"/>
            <a:ext cx="2667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2200" y="1455738"/>
            <a:ext cx="4456113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165100"/>
            <a:ext cx="2847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38" y="2189163"/>
            <a:ext cx="3048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163" y="1243013"/>
            <a:ext cx="23907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5213" y="1243013"/>
            <a:ext cx="28575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mmagin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6163" y="3960813"/>
            <a:ext cx="2352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Immagin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2938" y="4757738"/>
            <a:ext cx="28575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Immagin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97900" y="4046538"/>
            <a:ext cx="2695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688" y="927100"/>
            <a:ext cx="25368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9713" y="3206750"/>
            <a:ext cx="290988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Sui monti ci sentivamo liberi, ci sentivamo una cosa sola con gli alberi, le pietre, i fiumi. Sembrava che tutto fosse lì solo per te. L’aria aveva un altro odore, ed è quello che dopo ti frega. Basta respirare quell’aria una sola volta che ti sembra di soffocare per tutto il resto della vita. Non te lo dimentichi più.</a:t>
            </a:r>
          </a:p>
          <a:p>
            <a:r>
              <a:rPr lang="it-IT" i="1" smtClean="0"/>
              <a:t>«I nostri anni» di Daniele Gaglianone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1968 - 1976</a:t>
            </a:r>
          </a:p>
        </p:txBody>
      </p:sp>
      <p:sp>
        <p:nvSpPr>
          <p:cNvPr id="3277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mtClean="0"/>
              <a:t>I sette fratelli Cervi – 1968 – </a:t>
            </a:r>
            <a:r>
              <a:rPr lang="it-IT" i="1" smtClean="0"/>
              <a:t>Gianni Puccini</a:t>
            </a:r>
          </a:p>
          <a:p>
            <a:pPr algn="ctr"/>
            <a:r>
              <a:rPr lang="it-IT" smtClean="0"/>
              <a:t>Corbari – 1970 – </a:t>
            </a:r>
            <a:r>
              <a:rPr lang="it-IT" i="1" smtClean="0"/>
              <a:t>Valentino Orsini</a:t>
            </a:r>
          </a:p>
          <a:p>
            <a:pPr algn="ctr"/>
            <a:r>
              <a:rPr lang="it-IT" smtClean="0"/>
              <a:t>La strategia del ragno – 1970 – </a:t>
            </a:r>
            <a:r>
              <a:rPr lang="it-IT" i="1" smtClean="0"/>
              <a:t>Bernardo Bertolucci</a:t>
            </a:r>
          </a:p>
          <a:p>
            <a:pPr algn="ctr"/>
            <a:r>
              <a:rPr lang="it-IT" smtClean="0"/>
              <a:t>Novecento – parte II – 1976 – </a:t>
            </a:r>
            <a:r>
              <a:rPr lang="it-IT" i="1" smtClean="0"/>
              <a:t>Bernardo Bertolucci</a:t>
            </a:r>
          </a:p>
          <a:p>
            <a:pPr algn="ctr"/>
            <a:r>
              <a:rPr lang="it-IT" smtClean="0"/>
              <a:t>L’Agnese va a morire – 1976 – </a:t>
            </a:r>
            <a:r>
              <a:rPr lang="it-IT" i="1" smtClean="0"/>
              <a:t>Giuliano Montaldo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75" y="1254125"/>
            <a:ext cx="4275138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1854200"/>
            <a:ext cx="17335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438" y="3121025"/>
            <a:ext cx="17335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1193800"/>
            <a:ext cx="232727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3913" y="1458913"/>
            <a:ext cx="33734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813" y="4405313"/>
            <a:ext cx="30511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888" y="1924050"/>
            <a:ext cx="4284662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1554163"/>
            <a:ext cx="2206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5063" y="3052763"/>
            <a:ext cx="19939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390525"/>
            <a:ext cx="1692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6275" y="188913"/>
            <a:ext cx="33020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938" y="1236663"/>
            <a:ext cx="2865437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262438"/>
            <a:ext cx="27908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Immagin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500" y="3876675"/>
            <a:ext cx="18256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Anni Ottanta</a:t>
            </a:r>
          </a:p>
        </p:txBody>
      </p:sp>
      <p:sp>
        <p:nvSpPr>
          <p:cNvPr id="3993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mtClean="0"/>
              <a:t>Uomini e no – 1980 - </a:t>
            </a:r>
            <a:r>
              <a:rPr lang="it-IT" i="1" smtClean="0"/>
              <a:t>Valentino Orsini</a:t>
            </a:r>
          </a:p>
          <a:p>
            <a:pPr algn="ctr"/>
            <a:r>
              <a:rPr lang="it-IT" smtClean="0"/>
              <a:t>Dalla nube alla resistenza – 1980 – </a:t>
            </a:r>
            <a:r>
              <a:rPr lang="it-IT" i="1" smtClean="0"/>
              <a:t>J.M. Straub e Danièle Huillet</a:t>
            </a:r>
          </a:p>
          <a:p>
            <a:pPr algn="ctr"/>
            <a:r>
              <a:rPr lang="it-IT" smtClean="0"/>
              <a:t>La notte di San Lorenzo – 1982 – </a:t>
            </a:r>
            <a:r>
              <a:rPr lang="it-IT" i="1" smtClean="0"/>
              <a:t>Paolo e Vittorio Taviani</a:t>
            </a:r>
          </a:p>
          <a:p>
            <a:pPr algn="ctr"/>
            <a:r>
              <a:rPr lang="it-IT" smtClean="0"/>
              <a:t>Notti e nebbie – 1984 – </a:t>
            </a:r>
            <a:r>
              <a:rPr lang="it-IT" i="1" smtClean="0"/>
              <a:t>Marco Tullio Giordana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12750"/>
            <a:ext cx="234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1813" y="747713"/>
            <a:ext cx="2859087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508375"/>
            <a:ext cx="30162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1991 - 2009</a:t>
            </a:r>
          </a:p>
        </p:txBody>
      </p:sp>
      <p:sp>
        <p:nvSpPr>
          <p:cNvPr id="41986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mtClean="0"/>
              <a:t>Il caso Martello – 1991 – </a:t>
            </a:r>
            <a:r>
              <a:rPr lang="it-IT" i="1" smtClean="0"/>
              <a:t>Guido Chiesa</a:t>
            </a:r>
          </a:p>
          <a:p>
            <a:pPr algn="ctr"/>
            <a:r>
              <a:rPr lang="it-IT" smtClean="0"/>
              <a:t>Gangsters – 1993 – </a:t>
            </a:r>
            <a:r>
              <a:rPr lang="it-IT" i="1" smtClean="0"/>
              <a:t>Massimo Guglielmi</a:t>
            </a:r>
          </a:p>
          <a:p>
            <a:pPr algn="ctr"/>
            <a:r>
              <a:rPr lang="it-IT" smtClean="0"/>
              <a:t>Porzus – 1997 – </a:t>
            </a:r>
            <a:r>
              <a:rPr lang="it-IT" i="1" smtClean="0"/>
              <a:t>Renzo Martinelli</a:t>
            </a:r>
          </a:p>
          <a:p>
            <a:pPr algn="ctr"/>
            <a:r>
              <a:rPr lang="it-IT" smtClean="0"/>
              <a:t>I piccoli maestri – 1998 - </a:t>
            </a:r>
            <a:r>
              <a:rPr lang="it-IT" i="1" smtClean="0"/>
              <a:t>Daniele Luchetti</a:t>
            </a:r>
          </a:p>
          <a:p>
            <a:pPr algn="ctr"/>
            <a:r>
              <a:rPr lang="it-IT" smtClean="0"/>
              <a:t>Il partigiano Johnny – 2000 – </a:t>
            </a:r>
            <a:r>
              <a:rPr lang="it-IT" i="1" smtClean="0"/>
              <a:t>Guido Chiesa</a:t>
            </a:r>
          </a:p>
          <a:p>
            <a:pPr algn="ctr"/>
            <a:r>
              <a:rPr lang="it-IT" smtClean="0"/>
              <a:t>I nostri anni – 2000 – </a:t>
            </a:r>
            <a:r>
              <a:rPr lang="it-IT" i="1" smtClean="0"/>
              <a:t>Daniele Gaglianone</a:t>
            </a:r>
          </a:p>
          <a:p>
            <a:pPr algn="ctr"/>
            <a:r>
              <a:rPr lang="it-IT" smtClean="0"/>
              <a:t>L’uomo che verrà – 2009 – </a:t>
            </a:r>
            <a:r>
              <a:rPr lang="it-IT" i="1" smtClean="0"/>
              <a:t>Giorgio Diritti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1945 - 1951</a:t>
            </a:r>
          </a:p>
        </p:txBody>
      </p:sp>
      <p:sp>
        <p:nvSpPr>
          <p:cNvPr id="1536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i="1" smtClean="0"/>
              <a:t>GIORNI DI GLORIA – 1945 – De Santis - Visconti</a:t>
            </a:r>
          </a:p>
          <a:p>
            <a:pPr algn="ctr"/>
            <a:r>
              <a:rPr lang="it-IT" i="1" smtClean="0"/>
              <a:t>ROMA CITTA’ APERTA – 1945 – Roberto Rossellini</a:t>
            </a:r>
          </a:p>
          <a:p>
            <a:pPr algn="ctr"/>
            <a:r>
              <a:rPr lang="it-IT" i="1" smtClean="0"/>
              <a:t>IL SOLE SORGE ANCORA – 1945 – Aldo Vergano</a:t>
            </a:r>
          </a:p>
          <a:p>
            <a:pPr algn="ctr"/>
            <a:r>
              <a:rPr lang="it-IT" i="1" smtClean="0"/>
              <a:t>PAISA’ – 1946 – Roberto Rossellini</a:t>
            </a:r>
          </a:p>
          <a:p>
            <a:pPr algn="ctr"/>
            <a:r>
              <a:rPr lang="it-IT" smtClean="0"/>
              <a:t> </a:t>
            </a:r>
            <a:r>
              <a:rPr lang="it-IT" i="1" smtClean="0"/>
              <a:t>ACHTUNG, BANDITI! – 1951 – Carlo Lizzani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893763"/>
            <a:ext cx="22494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3236913"/>
            <a:ext cx="17684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5163" y="3644900"/>
            <a:ext cx="20986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909638"/>
            <a:ext cx="165893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150" y="777875"/>
            <a:ext cx="2743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1706563"/>
            <a:ext cx="20097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7950" y="3662363"/>
            <a:ext cx="26098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Immagin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0175" y="4543425"/>
            <a:ext cx="28479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Immagin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2213" y="3332163"/>
            <a:ext cx="22002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138" y="1042988"/>
            <a:ext cx="20462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7588" y="3567113"/>
            <a:ext cx="169068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760413"/>
            <a:ext cx="16922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950" y="636588"/>
            <a:ext cx="2552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7900" y="760413"/>
            <a:ext cx="2790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3663" y="3702050"/>
            <a:ext cx="1866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Immagin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3006725"/>
            <a:ext cx="284797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Immagin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1925" y="2930525"/>
            <a:ext cx="2857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Immagin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99350" y="5148263"/>
            <a:ext cx="2447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smtClean="0"/>
              <a:t>I nostri anni di Daniele Gaglianone</a:t>
            </a:r>
          </a:p>
        </p:txBody>
      </p:sp>
      <p:sp>
        <p:nvSpPr>
          <p:cNvPr id="4710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i="1" smtClean="0"/>
              <a:t>I NOSTRI ANNI SONO PASSATI COME UNA STORIA CHE CI E’ STATA RACCONTATA E IL LUOGO DOVE ACCADDERO QUESTE COSE NON NE SERBERA’ TRACCIA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3363" y="1274763"/>
            <a:ext cx="410845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25" y="1751013"/>
            <a:ext cx="28590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952500"/>
            <a:ext cx="262255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2536825"/>
            <a:ext cx="3057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1813" y="3876675"/>
            <a:ext cx="33655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1004888"/>
            <a:ext cx="26257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850" y="2125663"/>
            <a:ext cx="28575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9988" y="4327525"/>
            <a:ext cx="22860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644525"/>
            <a:ext cx="26289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4338" y="2370138"/>
            <a:ext cx="3222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750" y="4546600"/>
            <a:ext cx="2790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1171575"/>
            <a:ext cx="3825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284</Words>
  <Application>Microsoft Office PowerPoint</Application>
  <PresentationFormat>Custom</PresentationFormat>
  <Paragraphs>38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Calibri</vt:lpstr>
      <vt:lpstr>Arial</vt:lpstr>
      <vt:lpstr>Calibri Light</vt:lpstr>
      <vt:lpstr>Tema di Office</vt:lpstr>
      <vt:lpstr>Cinema e Resistenza</vt:lpstr>
      <vt:lpstr>Diapositiva 2</vt:lpstr>
      <vt:lpstr>1945 - 1951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1959 - 1963</vt:lpstr>
      <vt:lpstr>Diapositiva 15</vt:lpstr>
      <vt:lpstr>Diapositiva 16</vt:lpstr>
      <vt:lpstr>Diapositiva 17</vt:lpstr>
      <vt:lpstr>Diapositiva 18</vt:lpstr>
      <vt:lpstr>Diapositiva 19</vt:lpstr>
      <vt:lpstr>1968 - 1976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Anni Ottanta</vt:lpstr>
      <vt:lpstr>Diapositiva 28</vt:lpstr>
      <vt:lpstr>1991 - 2009</vt:lpstr>
      <vt:lpstr>Diapositiva 30</vt:lpstr>
      <vt:lpstr>Diapositiva 31</vt:lpstr>
      <vt:lpstr>Diapositiva 32</vt:lpstr>
      <vt:lpstr>Diapositiva 33</vt:lpstr>
      <vt:lpstr>I nostri anni di Daniele Gaglianone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Cinema e Resistenza</dc:title>
  <dc:creator>Giuseppe Calzati</dc:creator>
  <cp:lastModifiedBy>istituto</cp:lastModifiedBy>
  <cp:revision>19</cp:revision>
  <dcterms:created xsi:type="dcterms:W3CDTF">2017-03-16T10:33:19Z</dcterms:created>
  <dcterms:modified xsi:type="dcterms:W3CDTF">2017-04-10T07:29:59Z</dcterms:modified>
</cp:coreProperties>
</file>